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9" r:id="rId2"/>
    <p:sldId id="257" r:id="rId3"/>
    <p:sldId id="262" r:id="rId4"/>
    <p:sldId id="263" r:id="rId5"/>
    <p:sldId id="264" r:id="rId6"/>
    <p:sldId id="265" r:id="rId7"/>
    <p:sldId id="266" r:id="rId8"/>
    <p:sldId id="260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990"/>
    <a:srgbClr val="0D33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7"/>
    <p:restoredTop sz="96327"/>
  </p:normalViewPr>
  <p:slideViewPr>
    <p:cSldViewPr snapToGrid="0">
      <p:cViewPr varScale="1">
        <p:scale>
          <a:sx n="160" d="100"/>
          <a:sy n="16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E4E5D-832C-DB45-9D4E-90921E19EC23}" type="datetimeFigureOut">
              <a:rPr lang="it-IT" smtClean="0"/>
              <a:t>08/02/24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33DDF-C7DA-FB4E-9374-65F08C81B4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1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A40ED3-78AC-9434-2C51-859C88C22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68EE378-9812-A038-7340-590791CB7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FDD4AF-4585-9211-57CD-554852B17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0A12-017A-F546-A3C0-CFC18154ED40}" type="datetime1">
              <a:rPr lang="it-IT" smtClean="0"/>
              <a:t>08/02/24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00B2C7-9313-893C-BF53-D44C21F3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A3BDDC-6855-D113-FEE5-99855A06E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56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970B3E-1365-7557-0DFC-897E77D7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F8BE88-B5AC-5FAF-7960-AC56D5E73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81F638-C824-89CB-03D4-4CB2E7624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A608-3545-C446-BB7E-F59ACB4A4FA3}" type="datetime1">
              <a:rPr lang="it-IT" smtClean="0"/>
              <a:t>08/02/24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CD3415-596C-FCAF-0328-6C633C0C3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38A2AE-BE67-B367-4A21-B8C613A14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458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7878D5E-9BFB-2370-8BBD-4E6B46C50B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21D665-FBB5-5EE1-C0CE-B6A5B3422C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C96F98-74F7-CD62-5C52-396CCBF62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93C8-4221-944A-AE51-B7AEFC0B40AF}" type="datetime1">
              <a:rPr lang="it-IT" smtClean="0"/>
              <a:t>08/02/24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AEDA3F-545C-984C-1DE3-30A947C19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D436F4-0362-39B9-F931-770144F61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561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ABF24D-6661-49F3-883D-BD9A9F5DE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E7B5BE-B38E-3527-CC6A-146DE3451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25C223-5690-E96A-BE38-8ACB6127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8DEE-BEE4-5040-9270-27A9B406452A}" type="datetime1">
              <a:rPr lang="it-IT" smtClean="0"/>
              <a:t>08/02/24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A99852-46DF-CF7A-DAD3-64F5379B7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EC566E-8E53-806E-01AF-6566EF447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23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4039DC-4925-6D8F-D475-6825611A9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073F798-A9F8-12B9-6ECF-1EF164706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E91054-25EA-75D8-A0CF-79546AF34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C72CC-B7F9-0045-8C17-DD88F9CCE6CC}" type="datetime1">
              <a:rPr lang="it-IT" smtClean="0"/>
              <a:t>08/02/24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D90F69-F184-8D1A-B566-CE2F252C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F4E379-7959-5A7C-E1CB-2DDED70BA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069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D22DBE-A6BE-951A-BE75-E0D19E20F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D03470-09E5-F8BC-8B50-1D9519F9A0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97A2B56-94BE-08C4-D68F-BCC28F0F5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49E078E-3583-427F-1147-9940444B8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C1A6-BFB7-5E4F-A00B-C1AA68E127BC}" type="datetime1">
              <a:rPr lang="it-IT" smtClean="0"/>
              <a:t>08/02/24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E2B8141-35A0-932C-C69A-4351467DE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E2A8F9A-52EA-1A68-0721-60F7B797A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954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E1A9DC-EFEA-EEB7-B5C8-168ED5FD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639702-7F30-CDD2-7D14-0255D50FB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8E5AE19-F789-7E80-E138-5260F2CCCC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FAB3632-A3B2-0E1F-3934-7E8CFEE721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A580427-A082-9C63-AEA6-F03EFDC6C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9527E24-2DB0-0A57-6E1E-224B31FED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616F-4E20-E141-B7E7-1D6AF0342F17}" type="datetime1">
              <a:rPr lang="it-IT" smtClean="0"/>
              <a:t>08/02/24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A70C558-BDD4-1222-B6B3-2E27F3C2B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7845D17-6765-13FF-0A78-CF5824D1B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4908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4A4C96-954A-A5EE-3D59-6DB4671D4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4C0B45F-E628-5111-4007-EF5531F3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403C-F350-0947-A4B5-7CA9CA8EC708}" type="datetime1">
              <a:rPr lang="it-IT" smtClean="0"/>
              <a:t>08/02/24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FC61C07-5366-5B86-B111-735FC7F3F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E7A92A4-ED88-6333-1CC1-FFF591AF4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29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89D8448-3BC7-0F60-9453-E67047C4E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939E-EFB6-5443-9AAE-010016E08A20}" type="datetime1">
              <a:rPr lang="it-IT" smtClean="0"/>
              <a:t>08/02/24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2A6C12E-713A-48C6-6921-F68283A11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1AE996D-6685-164C-F416-13D9B9BB2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2532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9010CB-7CF1-CF1D-7765-1730FC133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5073BB-AF52-9FFC-FE04-0961390A0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7596ADF-0EB1-0EE7-1CAC-F4805DB06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FEE7C8-E923-1554-D6FF-E27B4C02D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CAA16-4B71-1146-A195-62E6607C0014}" type="datetime1">
              <a:rPr lang="it-IT" smtClean="0"/>
              <a:t>08/02/24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CC28D0-A458-FC17-1285-D27EEB2AE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C95F855-B0DC-D021-C681-8F2801334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1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916F9F-78FB-EEA9-FF47-5824796F4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C4670AC-BE85-FF8A-1865-443AB11C46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5DFBCC-8EBB-7E30-DEEF-DEED0FAE6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EB4DB3F-BB3C-89F3-65E0-A26628E6C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EB659-55E2-644C-BB16-91677309726D}" type="datetime1">
              <a:rPr lang="it-IT" smtClean="0"/>
              <a:t>08/02/24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AD2BAD-F493-D696-BEDE-ED633F742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C43CD0A-4841-2DC3-7913-F82FE28FD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22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6B872D9-DC8B-B1FE-4A77-A2C9EE093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F0B8BF-2344-50B9-45F9-BD65F8C06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B89A51-108C-8A14-37CD-73E8797226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4F1F5-033C-804D-B745-A59542E5E37E}" type="datetime1">
              <a:rPr lang="it-IT" smtClean="0"/>
              <a:t>08/02/24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3547E7-3F43-7086-03A0-B0797B1702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BE5035-2DC3-8DC5-F533-497113D0CC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69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E576477E-EB38-E37F-D817-3662A2F5B6D1}"/>
              </a:ext>
            </a:extLst>
          </p:cNvPr>
          <p:cNvSpPr txBox="1"/>
          <p:nvPr/>
        </p:nvSpPr>
        <p:spPr>
          <a:xfrm>
            <a:off x="459180" y="804596"/>
            <a:ext cx="109668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1B5990"/>
                </a:solidFill>
                <a:latin typeface="Montserrat Black" pitchFamily="2" charset="77"/>
              </a:rPr>
              <a:t>TITOLO RELAZIONE</a:t>
            </a:r>
          </a:p>
          <a:p>
            <a:endParaRPr lang="it-IT" sz="4000" b="1" dirty="0">
              <a:solidFill>
                <a:srgbClr val="1B5990"/>
              </a:solidFill>
              <a:latin typeface="Montserrat Black" pitchFamily="2" charset="77"/>
            </a:endParaRPr>
          </a:p>
          <a:p>
            <a:endParaRPr lang="it-IT" sz="4000" b="1" dirty="0">
              <a:solidFill>
                <a:srgbClr val="1B5990"/>
              </a:solidFill>
              <a:latin typeface="Montserrat Black" pitchFamily="2" charset="77"/>
            </a:endParaRPr>
          </a:p>
          <a:p>
            <a:endParaRPr lang="it-IT" sz="4000" b="1" dirty="0">
              <a:solidFill>
                <a:srgbClr val="1B5990"/>
              </a:solidFill>
              <a:latin typeface="Montserrat Black" pitchFamily="2" charset="77"/>
            </a:endParaRP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96DD0CBC-9F0E-3100-2170-56E3ED0AEB7B}"/>
              </a:ext>
            </a:extLst>
          </p:cNvPr>
          <p:cNvGrpSpPr/>
          <p:nvPr/>
        </p:nvGrpSpPr>
        <p:grpSpPr>
          <a:xfrm>
            <a:off x="610256" y="3872299"/>
            <a:ext cx="6203795" cy="716190"/>
            <a:chOff x="2898687" y="1761486"/>
            <a:chExt cx="6203795" cy="716190"/>
          </a:xfrm>
        </p:grpSpPr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518F9FC0-062A-4E0A-DDF1-C42C18105471}"/>
                </a:ext>
              </a:extLst>
            </p:cNvPr>
            <p:cNvSpPr txBox="1"/>
            <p:nvPr/>
          </p:nvSpPr>
          <p:spPr>
            <a:xfrm>
              <a:off x="2898687" y="1761486"/>
              <a:ext cx="6203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rgbClr val="1B5990"/>
                  </a:solidFill>
                  <a:effectLst/>
                  <a:latin typeface="Montserrat" pitchFamily="2" charset="77"/>
                </a:rPr>
                <a:t>RELATORE: Dott. Nome Cognome</a:t>
              </a:r>
              <a:endParaRPr lang="it-IT" sz="3200" dirty="0">
                <a:solidFill>
                  <a:srgbClr val="1B5990"/>
                </a:solidFill>
                <a:effectLst/>
              </a:endParaRPr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7FD079A4-8D68-FBC8-37D0-9EDAF98BFEB7}"/>
                </a:ext>
              </a:extLst>
            </p:cNvPr>
            <p:cNvSpPr txBox="1"/>
            <p:nvPr/>
          </p:nvSpPr>
          <p:spPr>
            <a:xfrm>
              <a:off x="3817070" y="2169899"/>
              <a:ext cx="4903749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1B5990"/>
                  </a:solidFill>
                  <a:effectLst/>
                  <a:latin typeface="Montserrat" pitchFamily="2" charset="77"/>
                </a:rPr>
                <a:t>Responsabile U.O. Medicina</a:t>
              </a:r>
              <a:endParaRPr lang="it-IT" sz="2800" dirty="0">
                <a:solidFill>
                  <a:srgbClr val="1B5990"/>
                </a:solidFill>
                <a:effectLst/>
              </a:endParaRPr>
            </a:p>
          </p:txBody>
        </p:sp>
      </p:grpSp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625B8C0C-D81F-0D39-8AEE-A7AD161B6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1590" y="7032635"/>
            <a:ext cx="2743200" cy="365125"/>
          </a:xfrm>
        </p:spPr>
        <p:txBody>
          <a:bodyPr/>
          <a:lstStyle/>
          <a:p>
            <a:fld id="{60CE89A4-F462-744C-B87E-2B882F925104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411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18F9FC0-062A-4E0A-DDF1-C42C18105471}"/>
              </a:ext>
            </a:extLst>
          </p:cNvPr>
          <p:cNvSpPr txBox="1"/>
          <p:nvPr/>
        </p:nvSpPr>
        <p:spPr>
          <a:xfrm>
            <a:off x="459180" y="589601"/>
            <a:ext cx="620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1B5990"/>
                </a:solidFill>
                <a:effectLst/>
                <a:latin typeface="Montserrat" pitchFamily="2" charset="77"/>
              </a:rPr>
              <a:t>SLIDE SOLO TESTO</a:t>
            </a:r>
            <a:endParaRPr lang="it-IT" sz="3600" dirty="0">
              <a:solidFill>
                <a:srgbClr val="1B5990"/>
              </a:solidFill>
              <a:effectLst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9A8CED5E-4C6C-B670-0196-9C28DD13FF63}"/>
              </a:ext>
            </a:extLst>
          </p:cNvPr>
          <p:cNvSpPr txBox="1"/>
          <p:nvPr/>
        </p:nvSpPr>
        <p:spPr>
          <a:xfrm>
            <a:off x="459180" y="1491644"/>
            <a:ext cx="11199420" cy="1154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viverra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id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vel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tempus. </a:t>
            </a:r>
            <a:endParaRPr lang="it-IT" sz="2400" dirty="0">
              <a:solidFill>
                <a:srgbClr val="1B599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DB7272B2-DFE8-08F8-FE60-947A23E9467F}"/>
              </a:ext>
            </a:extLst>
          </p:cNvPr>
          <p:cNvSpPr txBox="1"/>
          <p:nvPr/>
        </p:nvSpPr>
        <p:spPr>
          <a:xfrm>
            <a:off x="459180" y="3456368"/>
            <a:ext cx="6769523" cy="2632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Nunc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ornare.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massa et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eros vitae molestie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Nunc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ornare.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massa et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Segnaposto numero diapositiva 17">
            <a:extLst>
              <a:ext uri="{FF2B5EF4-FFF2-40B4-BE49-F238E27FC236}">
                <a16:creationId xmlns:a16="http://schemas.microsoft.com/office/drawing/2014/main" id="{79E62492-512A-F69A-E1D6-7B8FBD1AE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9180" y="6417097"/>
            <a:ext cx="2743200" cy="365125"/>
          </a:xfrm>
        </p:spPr>
        <p:txBody>
          <a:bodyPr/>
          <a:lstStyle/>
          <a:p>
            <a:pPr algn="l"/>
            <a:fld id="{60CE89A4-F462-744C-B87E-2B882F925104}" type="slidenum">
              <a:rPr lang="it-IT" sz="1400" b="1" smtClean="0">
                <a:solidFill>
                  <a:srgbClr val="1B5990"/>
                </a:solidFill>
                <a:latin typeface="Montserrat" pitchFamily="2" charset="77"/>
              </a:rPr>
              <a:pPr algn="l"/>
              <a:t>2</a:t>
            </a:fld>
            <a:endParaRPr lang="it-IT" sz="1400" b="1" dirty="0">
              <a:solidFill>
                <a:srgbClr val="1B5990"/>
              </a:solidFill>
              <a:latin typeface="Montserrat" pitchFamily="2" charset="77"/>
            </a:endParaRP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CC33A19E-DCE1-E054-D9AA-4D91B943DCB5}"/>
              </a:ext>
            </a:extLst>
          </p:cNvPr>
          <p:cNvGrpSpPr/>
          <p:nvPr/>
        </p:nvGrpSpPr>
        <p:grpSpPr>
          <a:xfrm>
            <a:off x="7695121" y="4282843"/>
            <a:ext cx="4496879" cy="2575157"/>
            <a:chOff x="7129132" y="2577225"/>
            <a:chExt cx="3558746" cy="2037931"/>
          </a:xfrm>
        </p:grpSpPr>
        <p:sp>
          <p:nvSpPr>
            <p:cNvPr id="8" name="Rettangolo 7">
              <a:extLst>
                <a:ext uri="{FF2B5EF4-FFF2-40B4-BE49-F238E27FC236}">
                  <a16:creationId xmlns:a16="http://schemas.microsoft.com/office/drawing/2014/main" id="{48D4F61E-4E78-13FA-FA1B-BDA428939F24}"/>
                </a:ext>
              </a:extLst>
            </p:cNvPr>
            <p:cNvSpPr/>
            <p:nvPr/>
          </p:nvSpPr>
          <p:spPr>
            <a:xfrm>
              <a:off x="7129132" y="2577225"/>
              <a:ext cx="3558746" cy="20379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093E816F-CA30-F360-9B11-8B7F3ACCE0B4}"/>
                </a:ext>
              </a:extLst>
            </p:cNvPr>
            <p:cNvSpPr txBox="1"/>
            <p:nvPr/>
          </p:nvSpPr>
          <p:spPr>
            <a:xfrm>
              <a:off x="7514819" y="3441085"/>
              <a:ext cx="2787371" cy="29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>
                  <a:solidFill>
                    <a:srgbClr val="1B599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 USARE QUESTO SPAZIO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658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236F10-9D40-A74D-256A-38D688649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A0B7D25-5A35-A096-3D30-6DE494EECEA9}"/>
              </a:ext>
            </a:extLst>
          </p:cNvPr>
          <p:cNvSpPr txBox="1"/>
          <p:nvPr/>
        </p:nvSpPr>
        <p:spPr>
          <a:xfrm>
            <a:off x="459180" y="589601"/>
            <a:ext cx="620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1B5990"/>
                </a:solidFill>
                <a:effectLst/>
                <a:latin typeface="Montserrat" pitchFamily="2" charset="77"/>
              </a:rPr>
              <a:t>SLIDE SOLO IMMAGINE</a:t>
            </a:r>
            <a:endParaRPr lang="it-IT" sz="3600" dirty="0">
              <a:solidFill>
                <a:srgbClr val="1B5990"/>
              </a:solidFill>
              <a:effectLst/>
            </a:endParaRPr>
          </a:p>
        </p:txBody>
      </p:sp>
      <p:sp>
        <p:nvSpPr>
          <p:cNvPr id="18" name="Segnaposto numero diapositiva 17">
            <a:extLst>
              <a:ext uri="{FF2B5EF4-FFF2-40B4-BE49-F238E27FC236}">
                <a16:creationId xmlns:a16="http://schemas.microsoft.com/office/drawing/2014/main" id="{59372A2C-C15E-0D50-FFF5-5084B4FD5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9180" y="6417097"/>
            <a:ext cx="2743200" cy="365125"/>
          </a:xfrm>
        </p:spPr>
        <p:txBody>
          <a:bodyPr/>
          <a:lstStyle/>
          <a:p>
            <a:pPr algn="l"/>
            <a:fld id="{60CE89A4-F462-744C-B87E-2B882F925104}" type="slidenum">
              <a:rPr lang="it-IT" sz="1400" b="1" smtClean="0">
                <a:solidFill>
                  <a:srgbClr val="1B5990"/>
                </a:solidFill>
                <a:latin typeface="Montserrat" pitchFamily="2" charset="77"/>
              </a:rPr>
              <a:pPr algn="l"/>
              <a:t>3</a:t>
            </a:fld>
            <a:endParaRPr lang="it-IT" sz="1400" b="1" dirty="0">
              <a:solidFill>
                <a:srgbClr val="1B5990"/>
              </a:solidFill>
              <a:latin typeface="Montserrat" pitchFamily="2" charset="77"/>
            </a:endParaRP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48B95AC9-BCF1-4E18-8D23-4D8CFEF472A5}"/>
              </a:ext>
            </a:extLst>
          </p:cNvPr>
          <p:cNvGrpSpPr/>
          <p:nvPr/>
        </p:nvGrpSpPr>
        <p:grpSpPr>
          <a:xfrm>
            <a:off x="7695121" y="4282843"/>
            <a:ext cx="4496879" cy="2575157"/>
            <a:chOff x="7129132" y="2577225"/>
            <a:chExt cx="3558746" cy="2037931"/>
          </a:xfrm>
        </p:grpSpPr>
        <p:sp>
          <p:nvSpPr>
            <p:cNvPr id="8" name="Rettangolo 7">
              <a:extLst>
                <a:ext uri="{FF2B5EF4-FFF2-40B4-BE49-F238E27FC236}">
                  <a16:creationId xmlns:a16="http://schemas.microsoft.com/office/drawing/2014/main" id="{20923CBD-FC91-EC54-1D4A-B2075986805B}"/>
                </a:ext>
              </a:extLst>
            </p:cNvPr>
            <p:cNvSpPr/>
            <p:nvPr/>
          </p:nvSpPr>
          <p:spPr>
            <a:xfrm>
              <a:off x="7129132" y="2577225"/>
              <a:ext cx="3558746" cy="20379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544364E2-312F-A204-5BAA-8CEF84460B15}"/>
                </a:ext>
              </a:extLst>
            </p:cNvPr>
            <p:cNvSpPr txBox="1"/>
            <p:nvPr/>
          </p:nvSpPr>
          <p:spPr>
            <a:xfrm>
              <a:off x="7491222" y="3441085"/>
              <a:ext cx="2834565" cy="29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>
                  <a:solidFill>
                    <a:srgbClr val="1B599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 USARE QUESTO SPAZIO</a:t>
              </a:r>
            </a:p>
          </p:txBody>
        </p:sp>
      </p:grpSp>
      <p:grpSp>
        <p:nvGrpSpPr>
          <p:cNvPr id="2" name="Gruppo 1">
            <a:extLst>
              <a:ext uri="{FF2B5EF4-FFF2-40B4-BE49-F238E27FC236}">
                <a16:creationId xmlns:a16="http://schemas.microsoft.com/office/drawing/2014/main" id="{D60D5396-8A47-D800-2BB7-0335B3A78570}"/>
              </a:ext>
            </a:extLst>
          </p:cNvPr>
          <p:cNvGrpSpPr/>
          <p:nvPr/>
        </p:nvGrpSpPr>
        <p:grpSpPr>
          <a:xfrm>
            <a:off x="459180" y="1353936"/>
            <a:ext cx="6721869" cy="4464911"/>
            <a:chOff x="4718070" y="1204849"/>
            <a:chExt cx="6721869" cy="4464911"/>
          </a:xfrm>
        </p:grpSpPr>
        <p:sp>
          <p:nvSpPr>
            <p:cNvPr id="3" name="Rettangolo 2">
              <a:extLst>
                <a:ext uri="{FF2B5EF4-FFF2-40B4-BE49-F238E27FC236}">
                  <a16:creationId xmlns:a16="http://schemas.microsoft.com/office/drawing/2014/main" id="{CE2F144F-4BF0-B2B0-B624-43DE43F7B533}"/>
                </a:ext>
              </a:extLst>
            </p:cNvPr>
            <p:cNvSpPr/>
            <p:nvPr/>
          </p:nvSpPr>
          <p:spPr>
            <a:xfrm>
              <a:off x="4718070" y="1204849"/>
              <a:ext cx="6721869" cy="446491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255720DC-DD93-7759-7FD0-DEE1D0A7824D}"/>
                </a:ext>
              </a:extLst>
            </p:cNvPr>
            <p:cNvSpPr txBox="1"/>
            <p:nvPr/>
          </p:nvSpPr>
          <p:spPr>
            <a:xfrm>
              <a:off x="6852535" y="3114138"/>
              <a:ext cx="24529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>
                  <a:solidFill>
                    <a:srgbClr val="1B599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SPAZIO PER IMMAGINE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6795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5E1355-CDD6-3A2B-4BBA-CAFDA0B34D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93CFDAE-6362-F653-37AF-30C8FCC00044}"/>
              </a:ext>
            </a:extLst>
          </p:cNvPr>
          <p:cNvSpPr txBox="1"/>
          <p:nvPr/>
        </p:nvSpPr>
        <p:spPr>
          <a:xfrm>
            <a:off x="459180" y="589601"/>
            <a:ext cx="620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1B5990"/>
                </a:solidFill>
                <a:effectLst/>
                <a:latin typeface="Montserrat" pitchFamily="2" charset="77"/>
              </a:rPr>
              <a:t>SLIDE SOLO IMMAGINE</a:t>
            </a:r>
            <a:endParaRPr lang="it-IT" sz="3600" dirty="0">
              <a:solidFill>
                <a:srgbClr val="1B5990"/>
              </a:solidFill>
              <a:effectLst/>
            </a:endParaRPr>
          </a:p>
        </p:txBody>
      </p:sp>
      <p:sp>
        <p:nvSpPr>
          <p:cNvPr id="18" name="Segnaposto numero diapositiva 17">
            <a:extLst>
              <a:ext uri="{FF2B5EF4-FFF2-40B4-BE49-F238E27FC236}">
                <a16:creationId xmlns:a16="http://schemas.microsoft.com/office/drawing/2014/main" id="{30BE88A1-F070-E2B0-1975-59A200AE3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9180" y="6417097"/>
            <a:ext cx="2743200" cy="365125"/>
          </a:xfrm>
        </p:spPr>
        <p:txBody>
          <a:bodyPr/>
          <a:lstStyle/>
          <a:p>
            <a:pPr algn="l"/>
            <a:fld id="{60CE89A4-F462-744C-B87E-2B882F925104}" type="slidenum">
              <a:rPr lang="it-IT" sz="1400" b="1" smtClean="0">
                <a:solidFill>
                  <a:srgbClr val="1B5990"/>
                </a:solidFill>
                <a:latin typeface="Montserrat" pitchFamily="2" charset="77"/>
              </a:rPr>
              <a:pPr algn="l"/>
              <a:t>4</a:t>
            </a:fld>
            <a:endParaRPr lang="it-IT" sz="1400" b="1" dirty="0">
              <a:solidFill>
                <a:srgbClr val="1B5990"/>
              </a:solidFill>
              <a:latin typeface="Montserrat" pitchFamily="2" charset="77"/>
            </a:endParaRP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E638B2FC-F661-F715-EF89-E5F6DBF15734}"/>
              </a:ext>
            </a:extLst>
          </p:cNvPr>
          <p:cNvGrpSpPr/>
          <p:nvPr/>
        </p:nvGrpSpPr>
        <p:grpSpPr>
          <a:xfrm>
            <a:off x="7695121" y="4282843"/>
            <a:ext cx="4496879" cy="2575157"/>
            <a:chOff x="7129132" y="2577225"/>
            <a:chExt cx="3558746" cy="2037931"/>
          </a:xfrm>
        </p:grpSpPr>
        <p:sp>
          <p:nvSpPr>
            <p:cNvPr id="8" name="Rettangolo 7">
              <a:extLst>
                <a:ext uri="{FF2B5EF4-FFF2-40B4-BE49-F238E27FC236}">
                  <a16:creationId xmlns:a16="http://schemas.microsoft.com/office/drawing/2014/main" id="{D1E73271-C17D-7799-C2A4-6461CF8643A0}"/>
                </a:ext>
              </a:extLst>
            </p:cNvPr>
            <p:cNvSpPr/>
            <p:nvPr/>
          </p:nvSpPr>
          <p:spPr>
            <a:xfrm>
              <a:off x="7129132" y="2577225"/>
              <a:ext cx="3558746" cy="20379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8752166E-7E0C-83F9-9C39-6B33088C5233}"/>
                </a:ext>
              </a:extLst>
            </p:cNvPr>
            <p:cNvSpPr txBox="1"/>
            <p:nvPr/>
          </p:nvSpPr>
          <p:spPr>
            <a:xfrm>
              <a:off x="7491222" y="3441085"/>
              <a:ext cx="2834565" cy="29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>
                  <a:solidFill>
                    <a:srgbClr val="1B599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 USARE QUESTO SPAZIO</a:t>
              </a:r>
            </a:p>
          </p:txBody>
        </p:sp>
      </p:grpSp>
      <p:grpSp>
        <p:nvGrpSpPr>
          <p:cNvPr id="2" name="Gruppo 1">
            <a:extLst>
              <a:ext uri="{FF2B5EF4-FFF2-40B4-BE49-F238E27FC236}">
                <a16:creationId xmlns:a16="http://schemas.microsoft.com/office/drawing/2014/main" id="{0431D15E-5D80-A246-FEEC-9B7C7525231B}"/>
              </a:ext>
            </a:extLst>
          </p:cNvPr>
          <p:cNvGrpSpPr/>
          <p:nvPr/>
        </p:nvGrpSpPr>
        <p:grpSpPr>
          <a:xfrm>
            <a:off x="459180" y="1629582"/>
            <a:ext cx="3367385" cy="2236740"/>
            <a:chOff x="4718070" y="1204849"/>
            <a:chExt cx="6721869" cy="4464911"/>
          </a:xfrm>
        </p:grpSpPr>
        <p:sp>
          <p:nvSpPr>
            <p:cNvPr id="3" name="Rettangolo 2">
              <a:extLst>
                <a:ext uri="{FF2B5EF4-FFF2-40B4-BE49-F238E27FC236}">
                  <a16:creationId xmlns:a16="http://schemas.microsoft.com/office/drawing/2014/main" id="{EAA605CE-10E6-0161-5B85-FE1F5170A814}"/>
                </a:ext>
              </a:extLst>
            </p:cNvPr>
            <p:cNvSpPr/>
            <p:nvPr/>
          </p:nvSpPr>
          <p:spPr>
            <a:xfrm>
              <a:off x="4718070" y="1204849"/>
              <a:ext cx="6721869" cy="446491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C85AE94D-6351-7BC7-EE70-5D82E1B7A7A5}"/>
                </a:ext>
              </a:extLst>
            </p:cNvPr>
            <p:cNvSpPr txBox="1"/>
            <p:nvPr/>
          </p:nvSpPr>
          <p:spPr>
            <a:xfrm>
              <a:off x="5931066" y="2760235"/>
              <a:ext cx="4295873" cy="1354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>
                  <a:solidFill>
                    <a:srgbClr val="1B599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SPAZIO PER IMMAGINE</a:t>
              </a:r>
            </a:p>
          </p:txBody>
        </p:sp>
      </p:grp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98F55C9E-9781-C628-CE75-E9EF8D8B8368}"/>
              </a:ext>
            </a:extLst>
          </p:cNvPr>
          <p:cNvGrpSpPr/>
          <p:nvPr/>
        </p:nvGrpSpPr>
        <p:grpSpPr>
          <a:xfrm>
            <a:off x="4412308" y="1629582"/>
            <a:ext cx="3367385" cy="2236740"/>
            <a:chOff x="4718070" y="1204849"/>
            <a:chExt cx="6721869" cy="4464911"/>
          </a:xfrm>
        </p:grpSpPr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01A33C83-B698-38DA-F116-E87A1AB8DC4D}"/>
                </a:ext>
              </a:extLst>
            </p:cNvPr>
            <p:cNvSpPr/>
            <p:nvPr/>
          </p:nvSpPr>
          <p:spPr>
            <a:xfrm>
              <a:off x="4718070" y="1204849"/>
              <a:ext cx="6721869" cy="446491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253F6243-5A08-7F0D-0FD0-229F6183AB6B}"/>
                </a:ext>
              </a:extLst>
            </p:cNvPr>
            <p:cNvSpPr txBox="1"/>
            <p:nvPr/>
          </p:nvSpPr>
          <p:spPr>
            <a:xfrm>
              <a:off x="5931066" y="2760235"/>
              <a:ext cx="4295873" cy="1354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>
                  <a:solidFill>
                    <a:srgbClr val="1B599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SPAZIO PER IMMAGINE</a:t>
              </a:r>
            </a:p>
          </p:txBody>
        </p:sp>
      </p:grp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B05D2546-2B92-0ACC-6BDF-0944A69A4BF9}"/>
              </a:ext>
            </a:extLst>
          </p:cNvPr>
          <p:cNvGrpSpPr/>
          <p:nvPr/>
        </p:nvGrpSpPr>
        <p:grpSpPr>
          <a:xfrm>
            <a:off x="8365435" y="1629581"/>
            <a:ext cx="3367385" cy="2236740"/>
            <a:chOff x="4718070" y="1204849"/>
            <a:chExt cx="6721869" cy="4464911"/>
          </a:xfrm>
        </p:grpSpPr>
        <p:sp>
          <p:nvSpPr>
            <p:cNvPr id="16" name="Rettangolo 15">
              <a:extLst>
                <a:ext uri="{FF2B5EF4-FFF2-40B4-BE49-F238E27FC236}">
                  <a16:creationId xmlns:a16="http://schemas.microsoft.com/office/drawing/2014/main" id="{F57B19B7-5610-30D9-CAE1-1C98281F2ADC}"/>
                </a:ext>
              </a:extLst>
            </p:cNvPr>
            <p:cNvSpPr/>
            <p:nvPr/>
          </p:nvSpPr>
          <p:spPr>
            <a:xfrm>
              <a:off x="4718070" y="1204849"/>
              <a:ext cx="6721869" cy="446491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7163EEBC-D851-2638-1BC9-F4C4DF0BFAD8}"/>
                </a:ext>
              </a:extLst>
            </p:cNvPr>
            <p:cNvSpPr txBox="1"/>
            <p:nvPr/>
          </p:nvSpPr>
          <p:spPr>
            <a:xfrm>
              <a:off x="5931066" y="2760235"/>
              <a:ext cx="4295873" cy="1354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>
                  <a:solidFill>
                    <a:srgbClr val="1B599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SPAZIO PER IMMAGINE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4592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B0E999-8FBC-9997-D9BC-DABCA26D4A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DA7AE28-0575-5903-09A6-97D9E347A88F}"/>
              </a:ext>
            </a:extLst>
          </p:cNvPr>
          <p:cNvSpPr txBox="1"/>
          <p:nvPr/>
        </p:nvSpPr>
        <p:spPr>
          <a:xfrm>
            <a:off x="459180" y="589601"/>
            <a:ext cx="620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1B5990"/>
                </a:solidFill>
                <a:effectLst/>
                <a:latin typeface="Montserrat" pitchFamily="2" charset="77"/>
              </a:rPr>
              <a:t>SLIDE IMMAGINE E TESTO</a:t>
            </a:r>
            <a:endParaRPr lang="it-IT" sz="3600" dirty="0">
              <a:solidFill>
                <a:srgbClr val="1B5990"/>
              </a:solidFill>
              <a:effectLst/>
            </a:endParaRPr>
          </a:p>
        </p:txBody>
      </p:sp>
      <p:sp>
        <p:nvSpPr>
          <p:cNvPr id="18" name="Segnaposto numero diapositiva 17">
            <a:extLst>
              <a:ext uri="{FF2B5EF4-FFF2-40B4-BE49-F238E27FC236}">
                <a16:creationId xmlns:a16="http://schemas.microsoft.com/office/drawing/2014/main" id="{C4D107F7-8E8C-99E1-CA1C-57FEEA486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9180" y="6417097"/>
            <a:ext cx="2743200" cy="365125"/>
          </a:xfrm>
        </p:spPr>
        <p:txBody>
          <a:bodyPr/>
          <a:lstStyle/>
          <a:p>
            <a:pPr algn="l"/>
            <a:fld id="{60CE89A4-F462-744C-B87E-2B882F925104}" type="slidenum">
              <a:rPr lang="it-IT" sz="1400" b="1" smtClean="0">
                <a:solidFill>
                  <a:srgbClr val="1B5990"/>
                </a:solidFill>
                <a:latin typeface="Montserrat" pitchFamily="2" charset="77"/>
              </a:rPr>
              <a:pPr algn="l"/>
              <a:t>5</a:t>
            </a:fld>
            <a:endParaRPr lang="it-IT" sz="1400" b="1" dirty="0">
              <a:solidFill>
                <a:srgbClr val="1B5990"/>
              </a:solidFill>
              <a:latin typeface="Montserrat" pitchFamily="2" charset="77"/>
            </a:endParaRP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3E88EA51-0D11-1780-3E01-D37AF560162C}"/>
              </a:ext>
            </a:extLst>
          </p:cNvPr>
          <p:cNvGrpSpPr/>
          <p:nvPr/>
        </p:nvGrpSpPr>
        <p:grpSpPr>
          <a:xfrm>
            <a:off x="7695121" y="4282843"/>
            <a:ext cx="4496879" cy="2575157"/>
            <a:chOff x="7129132" y="2577225"/>
            <a:chExt cx="3558746" cy="2037931"/>
          </a:xfrm>
        </p:grpSpPr>
        <p:sp>
          <p:nvSpPr>
            <p:cNvPr id="8" name="Rettangolo 7">
              <a:extLst>
                <a:ext uri="{FF2B5EF4-FFF2-40B4-BE49-F238E27FC236}">
                  <a16:creationId xmlns:a16="http://schemas.microsoft.com/office/drawing/2014/main" id="{91A47278-55F7-0D32-9DC5-FEB6E0C55E42}"/>
                </a:ext>
              </a:extLst>
            </p:cNvPr>
            <p:cNvSpPr/>
            <p:nvPr/>
          </p:nvSpPr>
          <p:spPr>
            <a:xfrm>
              <a:off x="7129132" y="2577225"/>
              <a:ext cx="3558746" cy="20379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BB4A24D7-7FE4-D335-7367-D17727CA9F51}"/>
                </a:ext>
              </a:extLst>
            </p:cNvPr>
            <p:cNvSpPr txBox="1"/>
            <p:nvPr/>
          </p:nvSpPr>
          <p:spPr>
            <a:xfrm>
              <a:off x="7491222" y="3441085"/>
              <a:ext cx="2834565" cy="29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>
                  <a:solidFill>
                    <a:srgbClr val="1B599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 USARE QUESTO SPAZIO</a:t>
              </a:r>
            </a:p>
          </p:txBody>
        </p:sp>
      </p:grpSp>
      <p:grpSp>
        <p:nvGrpSpPr>
          <p:cNvPr id="2" name="Gruppo 1">
            <a:extLst>
              <a:ext uri="{FF2B5EF4-FFF2-40B4-BE49-F238E27FC236}">
                <a16:creationId xmlns:a16="http://schemas.microsoft.com/office/drawing/2014/main" id="{73D0C97E-37B6-733A-7FD9-AFCA878F1C65}"/>
              </a:ext>
            </a:extLst>
          </p:cNvPr>
          <p:cNvGrpSpPr/>
          <p:nvPr/>
        </p:nvGrpSpPr>
        <p:grpSpPr>
          <a:xfrm>
            <a:off x="459180" y="1353936"/>
            <a:ext cx="6721869" cy="4464911"/>
            <a:chOff x="4718070" y="1204849"/>
            <a:chExt cx="6721869" cy="4464911"/>
          </a:xfrm>
        </p:grpSpPr>
        <p:sp>
          <p:nvSpPr>
            <p:cNvPr id="3" name="Rettangolo 2">
              <a:extLst>
                <a:ext uri="{FF2B5EF4-FFF2-40B4-BE49-F238E27FC236}">
                  <a16:creationId xmlns:a16="http://schemas.microsoft.com/office/drawing/2014/main" id="{2DCEB2D9-4CB5-AA8B-F8D2-D09B9C634E95}"/>
                </a:ext>
              </a:extLst>
            </p:cNvPr>
            <p:cNvSpPr/>
            <p:nvPr/>
          </p:nvSpPr>
          <p:spPr>
            <a:xfrm>
              <a:off x="4718070" y="1204849"/>
              <a:ext cx="6721869" cy="446491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9F0F6FF8-1893-900D-B3F0-346C15BA1EFA}"/>
                </a:ext>
              </a:extLst>
            </p:cNvPr>
            <p:cNvSpPr txBox="1"/>
            <p:nvPr/>
          </p:nvSpPr>
          <p:spPr>
            <a:xfrm>
              <a:off x="6852535" y="3114138"/>
              <a:ext cx="24529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>
                  <a:solidFill>
                    <a:srgbClr val="1B599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SPAZIO PER IMMAGINE</a:t>
              </a:r>
            </a:p>
          </p:txBody>
        </p:sp>
      </p:grp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F84DFB1-2C95-D47A-A7F3-309D959659DB}"/>
              </a:ext>
            </a:extLst>
          </p:cNvPr>
          <p:cNvSpPr txBox="1"/>
          <p:nvPr/>
        </p:nvSpPr>
        <p:spPr>
          <a:xfrm>
            <a:off x="7695120" y="1353936"/>
            <a:ext cx="4037699" cy="2632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Nunc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assa et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eros vitae molestie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Nunc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ornare.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eros vitae</a:t>
            </a:r>
          </a:p>
        </p:txBody>
      </p:sp>
    </p:spTree>
    <p:extLst>
      <p:ext uri="{BB962C8B-B14F-4D97-AF65-F5344CB8AC3E}">
        <p14:creationId xmlns:p14="http://schemas.microsoft.com/office/powerpoint/2010/main" val="2039037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CA716A-7CF5-5F0D-D26C-57561B90CF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8D4DA4D-3143-9F91-82B9-B13291FB183F}"/>
              </a:ext>
            </a:extLst>
          </p:cNvPr>
          <p:cNvSpPr txBox="1"/>
          <p:nvPr/>
        </p:nvSpPr>
        <p:spPr>
          <a:xfrm>
            <a:off x="459180" y="589601"/>
            <a:ext cx="620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1B5990"/>
                </a:solidFill>
                <a:effectLst/>
                <a:latin typeface="Montserrat" pitchFamily="2" charset="77"/>
              </a:rPr>
              <a:t>SLIDE IMMAGINE E TESTO</a:t>
            </a:r>
            <a:endParaRPr lang="it-IT" sz="3600" dirty="0">
              <a:solidFill>
                <a:srgbClr val="1B5990"/>
              </a:solidFill>
              <a:effectLst/>
            </a:endParaRPr>
          </a:p>
        </p:txBody>
      </p:sp>
      <p:sp>
        <p:nvSpPr>
          <p:cNvPr id="18" name="Segnaposto numero diapositiva 17">
            <a:extLst>
              <a:ext uri="{FF2B5EF4-FFF2-40B4-BE49-F238E27FC236}">
                <a16:creationId xmlns:a16="http://schemas.microsoft.com/office/drawing/2014/main" id="{482FA8DF-B211-4BCD-8F3C-8D89B2277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9180" y="6417097"/>
            <a:ext cx="2743200" cy="365125"/>
          </a:xfrm>
        </p:spPr>
        <p:txBody>
          <a:bodyPr/>
          <a:lstStyle/>
          <a:p>
            <a:pPr algn="l"/>
            <a:fld id="{60CE89A4-F462-744C-B87E-2B882F925104}" type="slidenum">
              <a:rPr lang="it-IT" sz="1400" b="1" smtClean="0">
                <a:solidFill>
                  <a:srgbClr val="1B5990"/>
                </a:solidFill>
                <a:latin typeface="Montserrat" pitchFamily="2" charset="77"/>
              </a:rPr>
              <a:pPr algn="l"/>
              <a:t>6</a:t>
            </a:fld>
            <a:endParaRPr lang="it-IT" sz="1400" b="1" dirty="0">
              <a:solidFill>
                <a:srgbClr val="1B5990"/>
              </a:solidFill>
              <a:latin typeface="Montserrat" pitchFamily="2" charset="77"/>
            </a:endParaRP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5C340F07-30CC-0D1F-BF93-54864B0BDD67}"/>
              </a:ext>
            </a:extLst>
          </p:cNvPr>
          <p:cNvGrpSpPr/>
          <p:nvPr/>
        </p:nvGrpSpPr>
        <p:grpSpPr>
          <a:xfrm>
            <a:off x="7695121" y="4282843"/>
            <a:ext cx="4496879" cy="2575157"/>
            <a:chOff x="7129132" y="2577225"/>
            <a:chExt cx="3558746" cy="2037931"/>
          </a:xfrm>
        </p:grpSpPr>
        <p:sp>
          <p:nvSpPr>
            <p:cNvPr id="8" name="Rettangolo 7">
              <a:extLst>
                <a:ext uri="{FF2B5EF4-FFF2-40B4-BE49-F238E27FC236}">
                  <a16:creationId xmlns:a16="http://schemas.microsoft.com/office/drawing/2014/main" id="{56028404-AC99-8381-8212-3BC7B63DEC8F}"/>
                </a:ext>
              </a:extLst>
            </p:cNvPr>
            <p:cNvSpPr/>
            <p:nvPr/>
          </p:nvSpPr>
          <p:spPr>
            <a:xfrm>
              <a:off x="7129132" y="2577225"/>
              <a:ext cx="3558746" cy="20379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60B60490-22EE-AC78-FE68-6EB489A9D03A}"/>
                </a:ext>
              </a:extLst>
            </p:cNvPr>
            <p:cNvSpPr txBox="1"/>
            <p:nvPr/>
          </p:nvSpPr>
          <p:spPr>
            <a:xfrm>
              <a:off x="7491222" y="3441085"/>
              <a:ext cx="2834565" cy="29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>
                  <a:solidFill>
                    <a:srgbClr val="1B599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 USARE QUESTO SPAZIO</a:t>
              </a:r>
            </a:p>
          </p:txBody>
        </p:sp>
      </p:grp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5E4EF13F-C47F-5F1C-FC3A-1595267EB55C}"/>
              </a:ext>
            </a:extLst>
          </p:cNvPr>
          <p:cNvGrpSpPr/>
          <p:nvPr/>
        </p:nvGrpSpPr>
        <p:grpSpPr>
          <a:xfrm>
            <a:off x="7695121" y="1376039"/>
            <a:ext cx="3876869" cy="2575158"/>
            <a:chOff x="4718070" y="1204849"/>
            <a:chExt cx="6721869" cy="4464911"/>
          </a:xfrm>
        </p:grpSpPr>
        <p:sp>
          <p:nvSpPr>
            <p:cNvPr id="16" name="Rettangolo 15">
              <a:extLst>
                <a:ext uri="{FF2B5EF4-FFF2-40B4-BE49-F238E27FC236}">
                  <a16:creationId xmlns:a16="http://schemas.microsoft.com/office/drawing/2014/main" id="{204E2204-2032-91F0-A339-6A11AD0E8412}"/>
                </a:ext>
              </a:extLst>
            </p:cNvPr>
            <p:cNvSpPr/>
            <p:nvPr/>
          </p:nvSpPr>
          <p:spPr>
            <a:xfrm>
              <a:off x="4718070" y="1204849"/>
              <a:ext cx="6721869" cy="446491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B8041EE6-4D6C-6A7E-4565-BB3062C67DDC}"/>
                </a:ext>
              </a:extLst>
            </p:cNvPr>
            <p:cNvSpPr txBox="1"/>
            <p:nvPr/>
          </p:nvSpPr>
          <p:spPr>
            <a:xfrm>
              <a:off x="5931066" y="2760235"/>
              <a:ext cx="4295873" cy="1354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>
                  <a:solidFill>
                    <a:srgbClr val="1B599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SPAZIO PER IMMAGINE</a:t>
              </a:r>
            </a:p>
          </p:txBody>
        </p:sp>
      </p:grp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581E3D2-6CF8-3CB1-DC69-27FABA797E81}"/>
              </a:ext>
            </a:extLst>
          </p:cNvPr>
          <p:cNvSpPr txBox="1"/>
          <p:nvPr/>
        </p:nvSpPr>
        <p:spPr>
          <a:xfrm>
            <a:off x="459180" y="1376039"/>
            <a:ext cx="6637359" cy="1893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viverra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id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vel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tempus. </a:t>
            </a:r>
            <a:endParaRPr lang="it-IT" sz="2400" dirty="0">
              <a:solidFill>
                <a:srgbClr val="1B599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2BE513-C2D2-0FAB-7FC2-DA14E99C2168}"/>
              </a:ext>
            </a:extLst>
          </p:cNvPr>
          <p:cNvSpPr txBox="1"/>
          <p:nvPr/>
        </p:nvSpPr>
        <p:spPr>
          <a:xfrm>
            <a:off x="459180" y="3456368"/>
            <a:ext cx="6769523" cy="2632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Nunc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ornare.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massa et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eros vitae molestie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Nunc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ornare.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massa et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1765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80D9F0-336F-BB22-B1D6-8A34271C68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3E92EB2-B708-9B92-4ECC-3531AFE4DB3F}"/>
              </a:ext>
            </a:extLst>
          </p:cNvPr>
          <p:cNvSpPr txBox="1"/>
          <p:nvPr/>
        </p:nvSpPr>
        <p:spPr>
          <a:xfrm>
            <a:off x="459180" y="589601"/>
            <a:ext cx="620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1B5990"/>
                </a:solidFill>
                <a:effectLst/>
                <a:latin typeface="Montserrat" pitchFamily="2" charset="77"/>
              </a:rPr>
              <a:t>SLIDE IMMAGINE E TESTO</a:t>
            </a:r>
            <a:endParaRPr lang="it-IT" sz="3600" dirty="0">
              <a:solidFill>
                <a:srgbClr val="1B5990"/>
              </a:solidFill>
              <a:effectLst/>
            </a:endParaRPr>
          </a:p>
        </p:txBody>
      </p:sp>
      <p:sp>
        <p:nvSpPr>
          <p:cNvPr id="18" name="Segnaposto numero diapositiva 17">
            <a:extLst>
              <a:ext uri="{FF2B5EF4-FFF2-40B4-BE49-F238E27FC236}">
                <a16:creationId xmlns:a16="http://schemas.microsoft.com/office/drawing/2014/main" id="{D1882AAA-AB8C-AB6A-1B24-45B99CC30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9180" y="6417097"/>
            <a:ext cx="2743200" cy="365125"/>
          </a:xfrm>
        </p:spPr>
        <p:txBody>
          <a:bodyPr/>
          <a:lstStyle/>
          <a:p>
            <a:pPr algn="l"/>
            <a:fld id="{60CE89A4-F462-744C-B87E-2B882F925104}" type="slidenum">
              <a:rPr lang="it-IT" sz="1400" b="1" smtClean="0">
                <a:solidFill>
                  <a:srgbClr val="1B5990"/>
                </a:solidFill>
                <a:latin typeface="Montserrat" pitchFamily="2" charset="77"/>
              </a:rPr>
              <a:pPr algn="l"/>
              <a:t>7</a:t>
            </a:fld>
            <a:endParaRPr lang="it-IT" sz="1400" b="1" dirty="0">
              <a:solidFill>
                <a:srgbClr val="1B5990"/>
              </a:solidFill>
              <a:latin typeface="Montserrat" pitchFamily="2" charset="77"/>
            </a:endParaRP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7757FCC1-6269-75D4-681E-A85EB0E5602B}"/>
              </a:ext>
            </a:extLst>
          </p:cNvPr>
          <p:cNvGrpSpPr/>
          <p:nvPr/>
        </p:nvGrpSpPr>
        <p:grpSpPr>
          <a:xfrm>
            <a:off x="7695121" y="4282843"/>
            <a:ext cx="4496879" cy="2575157"/>
            <a:chOff x="7129132" y="2577225"/>
            <a:chExt cx="3558746" cy="2037931"/>
          </a:xfrm>
        </p:grpSpPr>
        <p:sp>
          <p:nvSpPr>
            <p:cNvPr id="8" name="Rettangolo 7">
              <a:extLst>
                <a:ext uri="{FF2B5EF4-FFF2-40B4-BE49-F238E27FC236}">
                  <a16:creationId xmlns:a16="http://schemas.microsoft.com/office/drawing/2014/main" id="{D7F1122D-11E6-5E8D-9E23-F21512A9C05D}"/>
                </a:ext>
              </a:extLst>
            </p:cNvPr>
            <p:cNvSpPr/>
            <p:nvPr/>
          </p:nvSpPr>
          <p:spPr>
            <a:xfrm>
              <a:off x="7129132" y="2577225"/>
              <a:ext cx="3558746" cy="20379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7464F3F2-125B-049A-0468-18C2372640C2}"/>
                </a:ext>
              </a:extLst>
            </p:cNvPr>
            <p:cNvSpPr txBox="1"/>
            <p:nvPr/>
          </p:nvSpPr>
          <p:spPr>
            <a:xfrm>
              <a:off x="7491222" y="3441085"/>
              <a:ext cx="2834565" cy="29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>
                  <a:solidFill>
                    <a:srgbClr val="1B599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 USARE QUESTO SPAZIO</a:t>
              </a:r>
            </a:p>
          </p:txBody>
        </p:sp>
      </p:grpSp>
      <p:grpSp>
        <p:nvGrpSpPr>
          <p:cNvPr id="2" name="Gruppo 1">
            <a:extLst>
              <a:ext uri="{FF2B5EF4-FFF2-40B4-BE49-F238E27FC236}">
                <a16:creationId xmlns:a16="http://schemas.microsoft.com/office/drawing/2014/main" id="{41765BB7-70F6-F0C1-814C-AC639F2FE30A}"/>
              </a:ext>
            </a:extLst>
          </p:cNvPr>
          <p:cNvGrpSpPr/>
          <p:nvPr/>
        </p:nvGrpSpPr>
        <p:grpSpPr>
          <a:xfrm>
            <a:off x="459180" y="1629582"/>
            <a:ext cx="3367385" cy="2236740"/>
            <a:chOff x="4718070" y="1204849"/>
            <a:chExt cx="6721869" cy="4464911"/>
          </a:xfrm>
        </p:grpSpPr>
        <p:sp>
          <p:nvSpPr>
            <p:cNvPr id="3" name="Rettangolo 2">
              <a:extLst>
                <a:ext uri="{FF2B5EF4-FFF2-40B4-BE49-F238E27FC236}">
                  <a16:creationId xmlns:a16="http://schemas.microsoft.com/office/drawing/2014/main" id="{9BC6F82C-EC0D-93CE-097C-3F8EE7758969}"/>
                </a:ext>
              </a:extLst>
            </p:cNvPr>
            <p:cNvSpPr/>
            <p:nvPr/>
          </p:nvSpPr>
          <p:spPr>
            <a:xfrm>
              <a:off x="4718070" y="1204849"/>
              <a:ext cx="6721869" cy="446491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7F8D252B-D2A6-F914-8261-79F37C3A4FD5}"/>
                </a:ext>
              </a:extLst>
            </p:cNvPr>
            <p:cNvSpPr txBox="1"/>
            <p:nvPr/>
          </p:nvSpPr>
          <p:spPr>
            <a:xfrm>
              <a:off x="5931066" y="2760235"/>
              <a:ext cx="4295873" cy="1354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>
                  <a:solidFill>
                    <a:srgbClr val="1B599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SPAZIO PER IMMAGINE</a:t>
              </a:r>
            </a:p>
          </p:txBody>
        </p:sp>
      </p:grp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5F7368D5-AF5D-34F4-01B6-8A4212FF0E94}"/>
              </a:ext>
            </a:extLst>
          </p:cNvPr>
          <p:cNvGrpSpPr/>
          <p:nvPr/>
        </p:nvGrpSpPr>
        <p:grpSpPr>
          <a:xfrm>
            <a:off x="4412308" y="1629582"/>
            <a:ext cx="3367385" cy="2236740"/>
            <a:chOff x="4718070" y="1204849"/>
            <a:chExt cx="6721869" cy="4464911"/>
          </a:xfrm>
        </p:grpSpPr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AFC04633-1DE4-2FEE-7C2C-49744793C00F}"/>
                </a:ext>
              </a:extLst>
            </p:cNvPr>
            <p:cNvSpPr/>
            <p:nvPr/>
          </p:nvSpPr>
          <p:spPr>
            <a:xfrm>
              <a:off x="4718070" y="1204849"/>
              <a:ext cx="6721869" cy="446491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A62B264C-628F-5D36-7DAF-76056CDA0B1D}"/>
                </a:ext>
              </a:extLst>
            </p:cNvPr>
            <p:cNvSpPr txBox="1"/>
            <p:nvPr/>
          </p:nvSpPr>
          <p:spPr>
            <a:xfrm>
              <a:off x="5931066" y="2760235"/>
              <a:ext cx="4295873" cy="1354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>
                  <a:solidFill>
                    <a:srgbClr val="1B599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SPAZIO PER IMMAGINE</a:t>
              </a:r>
            </a:p>
          </p:txBody>
        </p:sp>
      </p:grp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F2A5CF9C-8633-0158-0CF2-62442735EF3C}"/>
              </a:ext>
            </a:extLst>
          </p:cNvPr>
          <p:cNvGrpSpPr/>
          <p:nvPr/>
        </p:nvGrpSpPr>
        <p:grpSpPr>
          <a:xfrm>
            <a:off x="8365435" y="1629581"/>
            <a:ext cx="3367385" cy="2236740"/>
            <a:chOff x="4718070" y="1204849"/>
            <a:chExt cx="6721869" cy="4464911"/>
          </a:xfrm>
        </p:grpSpPr>
        <p:sp>
          <p:nvSpPr>
            <p:cNvPr id="16" name="Rettangolo 15">
              <a:extLst>
                <a:ext uri="{FF2B5EF4-FFF2-40B4-BE49-F238E27FC236}">
                  <a16:creationId xmlns:a16="http://schemas.microsoft.com/office/drawing/2014/main" id="{EC17B8DD-E83C-04EC-5A07-31A930FC4751}"/>
                </a:ext>
              </a:extLst>
            </p:cNvPr>
            <p:cNvSpPr/>
            <p:nvPr/>
          </p:nvSpPr>
          <p:spPr>
            <a:xfrm>
              <a:off x="4718070" y="1204849"/>
              <a:ext cx="6721869" cy="446491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FC16AB15-29B6-B464-CE22-A2EAB0BC580A}"/>
                </a:ext>
              </a:extLst>
            </p:cNvPr>
            <p:cNvSpPr txBox="1"/>
            <p:nvPr/>
          </p:nvSpPr>
          <p:spPr>
            <a:xfrm>
              <a:off x="5931066" y="2760235"/>
              <a:ext cx="4295873" cy="1354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>
                  <a:solidFill>
                    <a:srgbClr val="1B599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SPAZIO PER IMMAGINE</a:t>
              </a:r>
            </a:p>
          </p:txBody>
        </p:sp>
      </p:grp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0AD25B7-C994-865C-BC22-B0E8247ADC3C}"/>
              </a:ext>
            </a:extLst>
          </p:cNvPr>
          <p:cNvSpPr txBox="1"/>
          <p:nvPr/>
        </p:nvSpPr>
        <p:spPr>
          <a:xfrm>
            <a:off x="459180" y="4282842"/>
            <a:ext cx="6712849" cy="1524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viverra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id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vel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tempus. </a:t>
            </a:r>
            <a:endParaRPr lang="it-IT" sz="2400" dirty="0">
              <a:solidFill>
                <a:srgbClr val="1B599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33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18F9FC0-062A-4E0A-DDF1-C42C18105471}"/>
              </a:ext>
            </a:extLst>
          </p:cNvPr>
          <p:cNvSpPr txBox="1"/>
          <p:nvPr/>
        </p:nvSpPr>
        <p:spPr>
          <a:xfrm>
            <a:off x="459180" y="589601"/>
            <a:ext cx="620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1B5990"/>
                </a:solidFill>
                <a:effectLst/>
                <a:latin typeface="Montserrat" pitchFamily="2" charset="77"/>
              </a:rPr>
              <a:t>NOTE PER </a:t>
            </a:r>
            <a:r>
              <a:rPr lang="it-IT" sz="2400" b="1" dirty="0">
                <a:solidFill>
                  <a:srgbClr val="1B5990"/>
                </a:solidFill>
                <a:latin typeface="Montserrat" pitchFamily="2" charset="77"/>
              </a:rPr>
              <a:t>IL DOCENTE</a:t>
            </a:r>
            <a:endParaRPr lang="it-IT" sz="3600" dirty="0">
              <a:solidFill>
                <a:srgbClr val="1B5990"/>
              </a:solidFill>
              <a:effectLst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D642873-B9F0-769B-8DB3-7C701C8478CE}"/>
              </a:ext>
            </a:extLst>
          </p:cNvPr>
          <p:cNvSpPr txBox="1"/>
          <p:nvPr/>
        </p:nvSpPr>
        <p:spPr>
          <a:xfrm>
            <a:off x="363763" y="1276112"/>
            <a:ext cx="11129847" cy="2632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Gentile Docente, si ricorda che </a:t>
            </a:r>
            <a:r>
              <a:rPr lang="it-IT" sz="1600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normativa </a:t>
            </a:r>
            <a:r>
              <a:rPr lang="it-IT" sz="1600" dirty="0" err="1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Agenas</a:t>
            </a:r>
            <a:r>
              <a:rPr lang="it-IT" sz="1600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it-IT" sz="1600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l’attività formativa espletata nell’ambito dell’Evento deve essere obiettiva, equilibrata e non influenzata da interessi diretti o indiretti di soggetti portatori di interessi commerciali, e in particolare: </a:t>
            </a:r>
          </a:p>
          <a:p>
            <a:pPr lvl="1" algn="just">
              <a:lnSpc>
                <a:spcPct val="150000"/>
              </a:lnSpc>
            </a:pPr>
            <a:r>
              <a:rPr lang="it-IT" sz="1600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it-IT" sz="1600" b="1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deve essere effettuata pubblicità di qualsiasi tipo (testo/immagini/video) per specifici prodotti di interesse sanitario;</a:t>
            </a:r>
          </a:p>
          <a:p>
            <a:pPr lvl="1" algn="just">
              <a:lnSpc>
                <a:spcPct val="150000"/>
              </a:lnSpc>
            </a:pPr>
            <a:r>
              <a:rPr lang="it-IT" sz="1600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it-IT" sz="1600" b="1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devono essere indicati solo i nomi generici (di farmaci, strumenti, presidi) e non è possibile indicare alcun nome commerciale, anche se non correlato con l’argomento trattato.</a:t>
            </a:r>
            <a:endParaRPr lang="it-IT" sz="1600" dirty="0">
              <a:solidFill>
                <a:srgbClr val="1B59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3779D47-CACB-AC75-DFA5-2D0F11C6D918}"/>
              </a:ext>
            </a:extLst>
          </p:cNvPr>
          <p:cNvSpPr txBox="1"/>
          <p:nvPr/>
        </p:nvSpPr>
        <p:spPr>
          <a:xfrm>
            <a:off x="459180" y="4796545"/>
            <a:ext cx="3865685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CODICE COLORE: #1B5990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FONT: Arial, dimensione 16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67B3EC6-890E-EF4D-BF07-454FABD3669B}"/>
              </a:ext>
            </a:extLst>
          </p:cNvPr>
          <p:cNvSpPr txBox="1"/>
          <p:nvPr/>
        </p:nvSpPr>
        <p:spPr>
          <a:xfrm>
            <a:off x="459180" y="4289289"/>
            <a:ext cx="6203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1B5990"/>
                </a:solidFill>
                <a:effectLst/>
                <a:latin typeface="Montserrat" pitchFamily="2" charset="77"/>
              </a:rPr>
              <a:t>TESTO</a:t>
            </a:r>
            <a:endParaRPr lang="it-IT" sz="2800" dirty="0">
              <a:solidFill>
                <a:srgbClr val="1B599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177436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493</Words>
  <Application>Microsoft Macintosh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Montserrat</vt:lpstr>
      <vt:lpstr>Montserrat Black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IZEOS SRL</dc:creator>
  <cp:lastModifiedBy>IZEOS SRL</cp:lastModifiedBy>
  <cp:revision>12</cp:revision>
  <dcterms:created xsi:type="dcterms:W3CDTF">2023-07-13T09:00:26Z</dcterms:created>
  <dcterms:modified xsi:type="dcterms:W3CDTF">2024-02-08T13:07:30Z</dcterms:modified>
</cp:coreProperties>
</file>